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78" r:id="rId7"/>
    <p:sldId id="279" r:id="rId8"/>
    <p:sldId id="260" r:id="rId9"/>
    <p:sldId id="261" r:id="rId10"/>
    <p:sldId id="275" r:id="rId11"/>
    <p:sldId id="268" r:id="rId12"/>
    <p:sldId id="263" r:id="rId13"/>
    <p:sldId id="264" r:id="rId14"/>
    <p:sldId id="265" r:id="rId15"/>
    <p:sldId id="266" r:id="rId16"/>
    <p:sldId id="276" r:id="rId17"/>
    <p:sldId id="267" r:id="rId18"/>
    <p:sldId id="262" r:id="rId19"/>
    <p:sldId id="269" r:id="rId20"/>
    <p:sldId id="270" r:id="rId21"/>
    <p:sldId id="277" r:id="rId22"/>
    <p:sldId id="271" r:id="rId23"/>
    <p:sldId id="272" r:id="rId24"/>
    <p:sldId id="273" r:id="rId25"/>
    <p:sldId id="274" r:id="rId26"/>
    <p:sldId id="280" r:id="rId27"/>
    <p:sldId id="282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815"/>
    <a:srgbClr val="FF2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950" y="-94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420A9-BB1F-43B9-BE34-054DC31D3743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C8533-0ED3-4937-9166-4B1733158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1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0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4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3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8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7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6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98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0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809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6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6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02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37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40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3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5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34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9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40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49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54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2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4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DF2117-E995-4CEC-B10B-0AB9590B5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723FC87-34D6-4C81-92A5-E9864610F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6D3E845-5000-43CE-B22B-6997EBA6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4E79304-3806-4501-930D-8B65E891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D6CE1EE-AA0D-4875-928F-BC888B1B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0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25668DB-4C92-4990-B1D0-22C74443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88A40CA-530F-4D4D-8452-D72DC0882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A8BD9BC-E18E-43A9-B7CA-98E959B3F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3F629D6-97E8-4E2A-9E12-3FE3EF88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8399BE5-3320-4F24-B151-DB0E8CC8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7144E09-017E-4CCE-9876-538076E7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649702-7407-4B82-9117-70F1294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2ABE792-F6FC-4A82-BB25-C7C416713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32DBE74-2091-4B96-813E-4DFAC250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5C97FBD-1C8B-4B9C-93D8-92C55C04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19EF415-8E52-4F54-9BB2-F07C16F0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C5AA5CCC-DA88-462D-B536-7D1578A04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80587E5-360E-46DD-A7A4-C36B8D767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783E9B-5071-423A-9B89-FEDE834E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B4F292E-6D39-46A4-B02D-77D27F70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787A710-BAF3-4BBF-B534-59819F41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9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06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7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38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79436C-C77A-4DDE-9E25-D5E856E0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7A6378-4562-4609-A08F-63827A7B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070D174-BC4D-446D-9356-0ABA291E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4681AE7-8F4F-49D5-9742-1958A29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B9D2796-061F-45E5-9F7F-BB4B1E8C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EAEA5E-118A-4781-BE69-C9906B6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EF36239-191B-46D4-943E-184296A1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EABAAAB-29DE-4BF5-9AF8-553F8511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991C36F-E310-4418-AD96-85A87134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D7C2BBA-A475-4AC2-8461-ECCEBFDE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00DA46-AE83-4B4C-9CC2-F348292D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2ADD8B9-5C08-420D-B16C-EC89D7FB9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F718FAA-8F21-49B1-95F2-9F7EAF120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7A78949-D63D-4E63-9F25-461F6E5B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8A7B570-BAF0-48D3-B0E6-78F8E13F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3CDEE96-C904-4023-B2D9-623B951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8AA12C-3095-46E3-AD23-59A778ED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D115BE3-F536-49B2-AD7B-DE1B9C6C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26EA8BF-4031-46F7-900E-2DF62DF9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B25B251-59DC-49DA-AD72-5483C4A1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92B20FB-5CFE-4106-A5B8-BC5AD1DB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2B9D5B5-E4C9-409D-BB74-0D29CBEB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4F79F290-2864-433E-94BE-E793F699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4BB2A0D-4AF8-4B00-AB2F-49C69A4A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8AA12C-3095-46E3-AD23-59A778ED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D115BE3-F536-49B2-AD7B-DE1B9C6C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26EA8BF-4031-46F7-900E-2DF62DF9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B25B251-59DC-49DA-AD72-5483C4A1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92B20FB-5CFE-4106-A5B8-BC5AD1DB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2B9D5B5-E4C9-409D-BB74-0D29CBEB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4F79F290-2864-433E-94BE-E793F699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4BB2A0D-4AF8-4B00-AB2F-49C69A4A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2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352C81-90B0-4B73-B753-2A5CC450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A7B814B-941C-4421-937F-C0E73FB0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AFDF416-311A-470A-B799-D407E5B9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6FC0412-7DDD-4CEC-AC7D-97B8C3ED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4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5B539C39-B1B5-4C07-84CC-1C3E498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2B00DC6-15CE-4B0B-B39D-6BD6973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2AB9031-A317-4AA0-B901-6D69C412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2BD2F4-463C-4894-B042-D1944275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A7FF224-7458-4292-A22B-CB551159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2B72792-575A-4C88-8B05-EB5DBE0E5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9DF86BA-646B-4957-9FBB-FCDE734D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5260121-27FA-4940-9E56-795750F4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E060477-9D68-4DC3-BD17-11712525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0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EE456D1-DD48-492A-BCA7-C0264AA7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E507F5B-35A7-4667-9B07-2C87E8D1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FDC7EA7-0692-4175-BEF0-1C5CA57B3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F599-633C-4741-A81D-23B0CDEBF330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56241C9-19F0-4707-B86A-8B3285E44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B6526F6-CC45-48CD-A385-FF4EE619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8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baotu.com/pp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1FF0DFF-EBBD-462A-885C-5C25E8391A24}"/>
              </a:ext>
            </a:extLst>
          </p:cNvPr>
          <p:cNvGrpSpPr/>
          <p:nvPr/>
        </p:nvGrpSpPr>
        <p:grpSpPr>
          <a:xfrm>
            <a:off x="3068014" y="1462815"/>
            <a:ext cx="3382110" cy="3913141"/>
            <a:chOff x="3068014" y="1462815"/>
            <a:chExt cx="3382110" cy="391314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CB0AC163-3431-49BC-8B16-E0C1D7C32B49}"/>
                </a:ext>
              </a:extLst>
            </p:cNvPr>
            <p:cNvSpPr txBox="1"/>
            <p:nvPr/>
          </p:nvSpPr>
          <p:spPr>
            <a:xfrm>
              <a:off x="3399444" y="1462815"/>
              <a:ext cx="2138290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500" dirty="0">
                  <a:cs typeface="+mn-ea"/>
                  <a:sym typeface="+mn-lt"/>
                </a:rPr>
                <a:t>中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4AE342C0-4F4A-4430-922E-A00BFC1A181F}"/>
                </a:ext>
              </a:extLst>
            </p:cNvPr>
            <p:cNvSpPr txBox="1"/>
            <p:nvPr/>
          </p:nvSpPr>
          <p:spPr>
            <a:xfrm>
              <a:off x="4311834" y="2463804"/>
              <a:ext cx="21382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cs typeface="+mn-ea"/>
                  <a:sym typeface="+mn-lt"/>
                </a:rPr>
                <a:t>国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91BACF35-8091-40DD-954C-934F4B0ED9A8}"/>
                </a:ext>
              </a:extLst>
            </p:cNvPr>
            <p:cNvSpPr txBox="1"/>
            <p:nvPr/>
          </p:nvSpPr>
          <p:spPr>
            <a:xfrm>
              <a:off x="3068014" y="3144576"/>
              <a:ext cx="2138290" cy="2231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900" dirty="0">
                  <a:cs typeface="+mn-ea"/>
                  <a:sym typeface="+mn-lt"/>
                </a:rPr>
                <a:t>风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C3CA38AE-C4E4-49AD-B724-646F8BDA1963}"/>
              </a:ext>
            </a:extLst>
          </p:cNvPr>
          <p:cNvGrpSpPr/>
          <p:nvPr/>
        </p:nvGrpSpPr>
        <p:grpSpPr>
          <a:xfrm>
            <a:off x="4966129" y="4411195"/>
            <a:ext cx="1090919" cy="1119818"/>
            <a:chOff x="5876679" y="4434359"/>
            <a:chExt cx="1419368" cy="145696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A236780F-F4F7-4361-9933-F60854AB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6679" y="4434359"/>
              <a:ext cx="1419368" cy="145696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65F4FDB4-C72C-43B8-B64F-0566B3AB9421}"/>
                </a:ext>
              </a:extLst>
            </p:cNvPr>
            <p:cNvSpPr txBox="1"/>
            <p:nvPr/>
          </p:nvSpPr>
          <p:spPr>
            <a:xfrm>
              <a:off x="6204878" y="4803017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仙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01C7DEDE-28EC-445A-876B-626A5FDA36A4}"/>
                </a:ext>
              </a:extLst>
            </p:cNvPr>
            <p:cNvSpPr txBox="1"/>
            <p:nvPr/>
          </p:nvSpPr>
          <p:spPr>
            <a:xfrm>
              <a:off x="6587459" y="4789764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风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48AEB5D-839F-4CE2-B45A-2EF1897E94CC}"/>
                </a:ext>
              </a:extLst>
            </p:cNvPr>
            <p:cNvSpPr txBox="1"/>
            <p:nvPr/>
          </p:nvSpPr>
          <p:spPr>
            <a:xfrm>
              <a:off x="6204878" y="513350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48596947-2FD1-4A99-A8F4-656CC81F2D75}"/>
                </a:ext>
              </a:extLst>
            </p:cNvPr>
            <p:cNvSpPr txBox="1"/>
            <p:nvPr/>
          </p:nvSpPr>
          <p:spPr>
            <a:xfrm>
              <a:off x="6586363" y="515292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骨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2E70531-3A7F-496D-8C34-E24B1EEBC6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774" y="-256421"/>
            <a:ext cx="5658678" cy="27272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8E1CC8F-17FE-4153-99C4-BCFE58D99F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13106" y="-1327033"/>
            <a:ext cx="6010668" cy="37978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10A346E-248C-411F-8348-1F4798BE58F2}"/>
              </a:ext>
            </a:extLst>
          </p:cNvPr>
          <p:cNvSpPr txBox="1"/>
          <p:nvPr/>
        </p:nvSpPr>
        <p:spPr>
          <a:xfrm>
            <a:off x="4593354" y="3956157"/>
            <a:ext cx="3525733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spc="300" dirty="0"/>
              <a:t>文艺画册</a:t>
            </a:r>
            <a:r>
              <a:rPr lang="en-US" altLang="zh-CN" sz="2800" spc="300" dirty="0"/>
              <a:t>PPT</a:t>
            </a:r>
            <a:r>
              <a:rPr lang="zh-CN" altLang="en-US" sz="2800" spc="300" dirty="0"/>
              <a:t>模板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A4A7646-F0E9-41CC-A482-27907B0595E6}"/>
              </a:ext>
            </a:extLst>
          </p:cNvPr>
          <p:cNvSpPr/>
          <p:nvPr/>
        </p:nvSpPr>
        <p:spPr>
          <a:xfrm>
            <a:off x="5932006" y="3648380"/>
            <a:ext cx="3775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sz="1400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79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21"/>
    </mc:Choice>
    <mc:Fallback xmlns="">
      <p:transition advTm="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</p:bldLst>
  </p:timing>
  <p:extLst mod="1">
    <p:ext uri="{E180D4A7-C9FB-4DFB-919C-405C955672EB}">
      <p14:showEvtLst xmlns:p14="http://schemas.microsoft.com/office/powerpoint/2010/main">
        <p14:playEvt time="116" objId="1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F463B7D-E735-42AD-9484-19E6B997ADBE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DFD96DD-332A-4ABF-87B9-EB1B0C18F728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C791A443-19BD-4A42-83FA-4CF7021109DB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424C2930-B6C3-40BB-ADC5-382DB7CA650B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8D2257C-86A6-4D2C-9DD7-5BD3EBBE96A8}"/>
              </a:ext>
            </a:extLst>
          </p:cNvPr>
          <p:cNvSpPr/>
          <p:nvPr/>
        </p:nvSpPr>
        <p:spPr>
          <a:xfrm>
            <a:off x="1536482" y="1673247"/>
            <a:ext cx="1846659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90CFB07C-D27D-496A-96B6-7EB47945F5BB}"/>
              </a:ext>
            </a:extLst>
          </p:cNvPr>
          <p:cNvSpPr/>
          <p:nvPr/>
        </p:nvSpPr>
        <p:spPr>
          <a:xfrm>
            <a:off x="3404104" y="1673247"/>
            <a:ext cx="560451" cy="560451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31D0D03-B140-4468-BE26-7013C56DB3C7}"/>
              </a:ext>
            </a:extLst>
          </p:cNvPr>
          <p:cNvSpPr/>
          <p:nvPr/>
        </p:nvSpPr>
        <p:spPr>
          <a:xfrm>
            <a:off x="4516488" y="1673247"/>
            <a:ext cx="1846659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806FC156-DEC8-41FD-824E-3B8C4BF22A56}"/>
              </a:ext>
            </a:extLst>
          </p:cNvPr>
          <p:cNvSpPr/>
          <p:nvPr/>
        </p:nvSpPr>
        <p:spPr>
          <a:xfrm>
            <a:off x="6384110" y="1673247"/>
            <a:ext cx="560451" cy="560451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4193B1D-971A-4DD4-9624-A0D801BBFFF9}"/>
              </a:ext>
            </a:extLst>
          </p:cNvPr>
          <p:cNvSpPr/>
          <p:nvPr/>
        </p:nvSpPr>
        <p:spPr>
          <a:xfrm>
            <a:off x="7496494" y="1673247"/>
            <a:ext cx="1846659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33BEB048-718E-4AEB-A625-665C2F3A4C9A}"/>
              </a:ext>
            </a:extLst>
          </p:cNvPr>
          <p:cNvSpPr/>
          <p:nvPr/>
        </p:nvSpPr>
        <p:spPr>
          <a:xfrm>
            <a:off x="9364116" y="1673247"/>
            <a:ext cx="560451" cy="560451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E42D88B-2623-42EA-B26B-4848330B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21762" y="4578254"/>
            <a:ext cx="3347526" cy="2162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08CBCBC-52AE-4AD5-8F19-B4CDE03DF5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415">
        <p14:prism isContent="1" isInverted="1"/>
      </p:transition>
    </mc:Choice>
    <mc:Fallback xmlns="">
      <p:transition spd="slow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8CC5454-234E-498B-A8D1-AEE0D846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32952" y="3010357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48326B8-CAE9-4A1E-BEBB-7E282C4B9202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AEE1C262-6605-483C-A5AF-8C12FD72AF13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ADDE6693-B2E2-4235-98DB-C71D4948BF8C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659D5CE5-8A28-40B9-A78D-C59421C6018B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C74E17C-114F-4700-BC30-547B11FBF01E}"/>
              </a:ext>
            </a:extLst>
          </p:cNvPr>
          <p:cNvGrpSpPr/>
          <p:nvPr/>
        </p:nvGrpSpPr>
        <p:grpSpPr>
          <a:xfrm>
            <a:off x="600440" y="2384808"/>
            <a:ext cx="8070573" cy="2495668"/>
            <a:chOff x="1030827" y="2080008"/>
            <a:chExt cx="8070573" cy="249566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4DA44BE7-2CA5-42FA-8002-D8F7617C3F4F}"/>
                </a:ext>
              </a:extLst>
            </p:cNvPr>
            <p:cNvSpPr/>
            <p:nvPr/>
          </p:nvSpPr>
          <p:spPr>
            <a:xfrm>
              <a:off x="3005400" y="34738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DAC1093B-E5BB-47B5-B0F1-DB8920DCB372}"/>
                </a:ext>
              </a:extLst>
            </p:cNvPr>
            <p:cNvGrpSpPr/>
            <p:nvPr/>
          </p:nvGrpSpPr>
          <p:grpSpPr>
            <a:xfrm>
              <a:off x="1030827" y="2080008"/>
              <a:ext cx="7132512" cy="2495668"/>
              <a:chOff x="1003558" y="2231495"/>
              <a:chExt cx="7132512" cy="249566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xmlns="" id="{443EEB10-4830-4694-8A2E-1AE547233A40}"/>
                  </a:ext>
                </a:extLst>
              </p:cNvPr>
              <p:cNvGrpSpPr/>
              <p:nvPr/>
            </p:nvGrpSpPr>
            <p:grpSpPr>
              <a:xfrm>
                <a:off x="1003558" y="2231495"/>
                <a:ext cx="5997647" cy="1219201"/>
                <a:chOff x="1332268" y="2191738"/>
                <a:chExt cx="5997647" cy="1219201"/>
              </a:xfrm>
              <a:noFill/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xmlns="" id="{65E448B2-C8FF-41CE-BB6A-E66663737175}"/>
                    </a:ext>
                  </a:extLst>
                </p:cNvPr>
                <p:cNvSpPr/>
                <p:nvPr/>
              </p:nvSpPr>
              <p:spPr>
                <a:xfrm>
                  <a:off x="1332268" y="2191738"/>
                  <a:ext cx="5997647" cy="1219201"/>
                </a:xfrm>
                <a:prstGeom prst="roundRect">
                  <a:avLst/>
                </a:prstGeom>
                <a:grpFill/>
                <a:ln>
                  <a:solidFill>
                    <a:srgbClr val="B008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="" id="{0A836A58-5388-4EBF-B60E-E9AEAD418BF7}"/>
                    </a:ext>
                  </a:extLst>
                </p:cNvPr>
                <p:cNvSpPr/>
                <p:nvPr/>
              </p:nvSpPr>
              <p:spPr>
                <a:xfrm>
                  <a:off x="1869629" y="2339674"/>
                  <a:ext cx="4922924" cy="869533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����"/>
                    </a:rPr>
                    <a:t>蒹葭苍苍，白露为霜。所谓伊人，在水一方。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/>
                  </a:r>
                  <a:b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</a:br>
                  <a:r>
                    <a:rPr lang="zh-CN" altLang="en-US" b="0" i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����"/>
                    </a:rPr>
                    <a:t>溯洄从之，道阻且长。溯游从之，宛在水中央。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xmlns="" id="{254BFF9C-79A2-42EA-8ABF-1F9656461C0D}"/>
                  </a:ext>
                </a:extLst>
              </p:cNvPr>
              <p:cNvSpPr/>
              <p:nvPr/>
            </p:nvSpPr>
            <p:spPr>
              <a:xfrm>
                <a:off x="1962535" y="3272155"/>
                <a:ext cx="6173535" cy="1455008"/>
              </a:xfrm>
              <a:prstGeom prst="roundRect">
                <a:avLst/>
              </a:prstGeom>
              <a:noFill/>
              <a:ln>
                <a:solidFill>
                  <a:srgbClr val="B008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6B12606-A4BC-452D-B2D1-E27CC96DA9A2}"/>
              </a:ext>
            </a:extLst>
          </p:cNvPr>
          <p:cNvSpPr/>
          <p:nvPr/>
        </p:nvSpPr>
        <p:spPr>
          <a:xfrm>
            <a:off x="7135448" y="1293878"/>
            <a:ext cx="2509732" cy="170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5C7BB6F7-7DB5-4D30-A916-F7CCE5DA68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372">
        <p14:prism isContent="1" isInverted="1"/>
      </p:transition>
    </mc:Choice>
    <mc:Fallback xmlns="">
      <p:transition spd="slow" advTm="33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D2D6282-1700-4D0D-A151-BC51FF2DC0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50581" y="850068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3AC2887-8C84-4A6C-AFFB-466A2FEF36A3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7AB5FE3C-333B-4B30-A7BF-964CEF026905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4BA17323-2A41-43CB-A180-53B484AA5C0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14D601F3-218F-4119-99F9-BA5355234764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89F9B4D-2DDF-4382-9C19-5EB84174D319}"/>
              </a:ext>
            </a:extLst>
          </p:cNvPr>
          <p:cNvSpPr/>
          <p:nvPr/>
        </p:nvSpPr>
        <p:spPr>
          <a:xfrm>
            <a:off x="942882" y="38989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13A7215-7EAB-4C02-A205-DB4AADB3E529}"/>
              </a:ext>
            </a:extLst>
          </p:cNvPr>
          <p:cNvSpPr/>
          <p:nvPr/>
        </p:nvSpPr>
        <p:spPr>
          <a:xfrm>
            <a:off x="3782210" y="19159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E7C0404-AA7E-48BF-B698-FC63C1A986C1}"/>
              </a:ext>
            </a:extLst>
          </p:cNvPr>
          <p:cNvSpPr/>
          <p:nvPr/>
        </p:nvSpPr>
        <p:spPr>
          <a:xfrm>
            <a:off x="7038882" y="39487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518713E8-5AC8-43A0-B204-C07561BD1FD8}"/>
              </a:ext>
            </a:extLst>
          </p:cNvPr>
          <p:cNvGrpSpPr/>
          <p:nvPr/>
        </p:nvGrpSpPr>
        <p:grpSpPr>
          <a:xfrm>
            <a:off x="1071483" y="2951870"/>
            <a:ext cx="10405173" cy="721847"/>
            <a:chOff x="1071483" y="2951870"/>
            <a:chExt cx="10405173" cy="721847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xmlns="" id="{567AA862-11C3-4A0C-8CE2-5A8032665CFB}"/>
                </a:ext>
              </a:extLst>
            </p:cNvPr>
            <p:cNvSpPr/>
            <p:nvPr/>
          </p:nvSpPr>
          <p:spPr>
            <a:xfrm rot="189724">
              <a:off x="1200877" y="2965995"/>
              <a:ext cx="9990424" cy="707722"/>
            </a:xfrm>
            <a:custGeom>
              <a:avLst/>
              <a:gdLst>
                <a:gd name="connsiteX0" fmla="*/ 0 w 9872869"/>
                <a:gd name="connsiteY0" fmla="*/ 993913 h 1451856"/>
                <a:gd name="connsiteX1" fmla="*/ 2584174 w 9872869"/>
                <a:gd name="connsiteY1" fmla="*/ 1391478 h 1451856"/>
                <a:gd name="connsiteX2" fmla="*/ 4943061 w 9872869"/>
                <a:gd name="connsiteY2" fmla="*/ 596347 h 1451856"/>
                <a:gd name="connsiteX3" fmla="*/ 7712765 w 9872869"/>
                <a:gd name="connsiteY3" fmla="*/ 1444487 h 1451856"/>
                <a:gd name="connsiteX4" fmla="*/ 9872869 w 9872869"/>
                <a:gd name="connsiteY4" fmla="*/ 0 h 1451856"/>
                <a:gd name="connsiteX5" fmla="*/ 9872869 w 9872869"/>
                <a:gd name="connsiteY5" fmla="*/ 0 h 145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2869" h="1451856">
                  <a:moveTo>
                    <a:pt x="0" y="993913"/>
                  </a:moveTo>
                  <a:cubicBezTo>
                    <a:pt x="880165" y="1225826"/>
                    <a:pt x="1760331" y="1457739"/>
                    <a:pt x="2584174" y="1391478"/>
                  </a:cubicBezTo>
                  <a:cubicBezTo>
                    <a:pt x="3408018" y="1325217"/>
                    <a:pt x="4088296" y="587512"/>
                    <a:pt x="4943061" y="596347"/>
                  </a:cubicBezTo>
                  <a:cubicBezTo>
                    <a:pt x="5797826" y="605182"/>
                    <a:pt x="6891130" y="1543878"/>
                    <a:pt x="7712765" y="1444487"/>
                  </a:cubicBezTo>
                  <a:cubicBezTo>
                    <a:pt x="8534400" y="1345096"/>
                    <a:pt x="9872869" y="0"/>
                    <a:pt x="9872869" y="0"/>
                  </a:cubicBezTo>
                  <a:lnTo>
                    <a:pt x="9872869" y="0"/>
                  </a:ln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ADB334A6-7D2D-425F-A1CE-D6DCDBA5A363}"/>
                </a:ext>
              </a:extLst>
            </p:cNvPr>
            <p:cNvSpPr/>
            <p:nvPr/>
          </p:nvSpPr>
          <p:spPr>
            <a:xfrm>
              <a:off x="1071483" y="2951870"/>
              <a:ext cx="546882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4887FA9F-9555-421C-AC10-3FC65E3C4A7C}"/>
                </a:ext>
              </a:extLst>
            </p:cNvPr>
            <p:cNvSpPr/>
            <p:nvPr/>
          </p:nvSpPr>
          <p:spPr>
            <a:xfrm>
              <a:off x="5863908" y="2951870"/>
              <a:ext cx="546882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79AAFB8B-605B-4523-8CB9-2E49F9A377FD}"/>
                </a:ext>
              </a:extLst>
            </p:cNvPr>
            <p:cNvSpPr/>
            <p:nvPr/>
          </p:nvSpPr>
          <p:spPr>
            <a:xfrm>
              <a:off x="10929774" y="2951870"/>
              <a:ext cx="546882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叁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9C1EC45-C7F5-4207-82B3-C2D7BEF1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94553" y="3642522"/>
            <a:ext cx="3347526" cy="21625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19CE5DC-F0CB-4F44-8112-0D16546AA9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85">
        <p14:prism isContent="1" isInverted="1"/>
      </p:transition>
    </mc:Choice>
    <mc:Fallback xmlns="">
      <p:transition spd="slow" advTm="5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21EE4EC-72B1-4C18-96DA-164CD6E2FB6D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CD7D3C0-4CD1-46E1-8DE4-3765B79DB44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3D186097-CC02-4467-A05A-3595ADF7451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5C429E7C-1EFA-423A-BCD2-F063E468A5B3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F7AEBC65-E660-4E48-8BAD-BBA42B4E2A4F}"/>
              </a:ext>
            </a:extLst>
          </p:cNvPr>
          <p:cNvGrpSpPr/>
          <p:nvPr/>
        </p:nvGrpSpPr>
        <p:grpSpPr>
          <a:xfrm>
            <a:off x="2818662" y="1312217"/>
            <a:ext cx="2509732" cy="2308978"/>
            <a:chOff x="1200877" y="2531166"/>
            <a:chExt cx="2509732" cy="230897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79CECA33-D35E-445A-8310-F501B46A3C78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887BC240-350D-4914-8DA8-6B648A96D8A9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C369AC8-03A6-49EE-8DEE-BB0D0A1DCCF5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7E4D7B89-6D4A-43E6-9958-2A672FA2D9B8}"/>
              </a:ext>
            </a:extLst>
          </p:cNvPr>
          <p:cNvGrpSpPr/>
          <p:nvPr/>
        </p:nvGrpSpPr>
        <p:grpSpPr>
          <a:xfrm>
            <a:off x="6588803" y="1312217"/>
            <a:ext cx="2509732" cy="2308978"/>
            <a:chOff x="1200877" y="2531166"/>
            <a:chExt cx="2509732" cy="230897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85D86BA9-7EC6-4E54-B7F8-0E8A0F4C5843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0AC22659-F0B0-493F-BF08-943AE831F4DF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71D96D69-5AA2-4865-8068-3ACA66117047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4E344B6-8309-4F05-B614-B63DE8756B6C}"/>
              </a:ext>
            </a:extLst>
          </p:cNvPr>
          <p:cNvGrpSpPr/>
          <p:nvPr/>
        </p:nvGrpSpPr>
        <p:grpSpPr>
          <a:xfrm>
            <a:off x="2818662" y="3900672"/>
            <a:ext cx="2509732" cy="2308978"/>
            <a:chOff x="1200877" y="2531166"/>
            <a:chExt cx="2509732" cy="230897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E6FC23DB-1564-4384-974B-11D7FC300965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614E740-EF45-4A02-AFB4-41C92C972C88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CF91C9BE-9F13-4DC5-9AC6-379F112DAA7B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454812D6-D039-415B-BE21-2A14A8565F59}"/>
              </a:ext>
            </a:extLst>
          </p:cNvPr>
          <p:cNvGrpSpPr/>
          <p:nvPr/>
        </p:nvGrpSpPr>
        <p:grpSpPr>
          <a:xfrm>
            <a:off x="6588803" y="3909018"/>
            <a:ext cx="2509732" cy="2308978"/>
            <a:chOff x="1200877" y="2531166"/>
            <a:chExt cx="2509732" cy="230897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9EC2BA2A-0C73-4CD5-AB5E-510FBD606D7B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0F3DB68-09A4-4C92-BBD4-FFAD0A97C8C2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xmlns="" id="{38D5B965-AE69-45DB-BE65-363E78684FCB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2E2F2C06-A05A-47B1-AE79-FE9C5829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49272" y="2900653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DBE166B2-8106-4C21-BC6D-47D1BF0A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43">
        <p14:prism isContent="1" isInverted="1"/>
      </p:transition>
    </mc:Choice>
    <mc:Fallback xmlns="">
      <p:transition spd="slow" advTm="30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C6C925A-BF49-4406-8424-4379005D47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08873" y="2311237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00D1D35-7EFA-4B8E-A608-F509F5E3DCA2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E2E2B47-447C-48F5-931D-E9988A243884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EC6F37EF-C8E7-4377-853A-21A3AA3BEA1A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8747EA2-BDFA-491F-B4F6-820809D180DE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EB2B8F5-DBA5-4386-A8D2-E104968532FF}"/>
              </a:ext>
            </a:extLst>
          </p:cNvPr>
          <p:cNvSpPr/>
          <p:nvPr/>
        </p:nvSpPr>
        <p:spPr>
          <a:xfrm>
            <a:off x="3251003" y="2474966"/>
            <a:ext cx="6096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0" i="0" dirty="0">
                <a:solidFill>
                  <a:srgbClr val="B00815"/>
                </a:solidFill>
                <a:effectLst/>
                <a:latin typeface="����"/>
              </a:rPr>
              <a:t>蒹葭 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9C849D8-1021-4A20-A490-A5B0361BBE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48">
        <p14:prism isContent="1" isInverted="1"/>
      </p:transition>
    </mc:Choice>
    <mc:Fallback xmlns="">
      <p:transition spd="slow" advTm="4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叁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xmlns="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3371747-7850-40F2-B00F-5B12854FC7CC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标题文字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802">
        <p14:prism isContent="1" isInverted="1"/>
      </p:transition>
    </mc:Choice>
    <mc:Fallback xmlns="">
      <p:transition spd="slow" advTm="48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D31E16B-734A-4441-89DA-F7B5F7A55A81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1EFDB89-7E39-4654-83D7-9E5512BA2A7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9EF435BE-728A-4EA9-9AF1-99C353D9C828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ECA8673B-F22F-41CC-B961-7AB26DEEDCD1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86174F7-D106-429F-BF6B-DF48BE125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89282">
            <a:off x="989829" y="909063"/>
            <a:ext cx="12027930" cy="759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31AF40B-8770-4D19-BBE7-FC299B461BD5}"/>
              </a:ext>
            </a:extLst>
          </p:cNvPr>
          <p:cNvGrpSpPr/>
          <p:nvPr/>
        </p:nvGrpSpPr>
        <p:grpSpPr>
          <a:xfrm>
            <a:off x="710476" y="1943598"/>
            <a:ext cx="6096000" cy="1214878"/>
            <a:chOff x="1200877" y="2079439"/>
            <a:chExt cx="6096000" cy="121487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69278701-DD47-4F7F-AD9F-8D2868F4205C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40451BF8-5B2D-43EC-820F-EB639F978FE5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DD80700D-F7C0-4851-9D32-1B1A3E0CD105}"/>
              </a:ext>
            </a:extLst>
          </p:cNvPr>
          <p:cNvGrpSpPr/>
          <p:nvPr/>
        </p:nvGrpSpPr>
        <p:grpSpPr>
          <a:xfrm>
            <a:off x="710476" y="3494084"/>
            <a:ext cx="6096000" cy="1214878"/>
            <a:chOff x="1200877" y="2079439"/>
            <a:chExt cx="6096000" cy="121487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1DFB9E8E-81C4-4161-ABBE-9130A25F46BE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AEBFB861-C6DC-46D5-93AC-D33143C0B9EB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贰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CCDB2DC3-44DC-47D5-8B67-DBDCDC6096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35703" y="665402"/>
            <a:ext cx="3347526" cy="21625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53C43D5-9382-4E3C-88BA-8DE9E7B5D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87">
        <p14:prism isContent="1" isInverted="1"/>
      </p:transition>
    </mc:Choice>
    <mc:Fallback xmlns="">
      <p:transition spd="slow" advTm="2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36BA20F-A068-469C-9409-ED48E399370A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C31C5505-D3AF-4D4D-96F7-DE9E004AAA33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23F8BA05-25B2-4EA8-A8F2-9C561D46EA9E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F2FEE07-3C80-47DE-96FB-1BD6AD57DA7F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B47294E7-354A-4EA7-936F-788F00D0DFFD}"/>
              </a:ext>
            </a:extLst>
          </p:cNvPr>
          <p:cNvGrpSpPr/>
          <p:nvPr/>
        </p:nvGrpSpPr>
        <p:grpSpPr>
          <a:xfrm>
            <a:off x="710476" y="2693609"/>
            <a:ext cx="2509732" cy="2308978"/>
            <a:chOff x="1200877" y="2531166"/>
            <a:chExt cx="2509732" cy="230897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D753F557-2886-4113-AFC2-95EBB75B036E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94DADC6-CAC3-41AD-86F9-3C3CC94A89C6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CD43F5D1-EFA7-4393-B4DC-0F3E55B138DB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7408621-F1C9-4397-A3D4-491E29024A2F}"/>
              </a:ext>
            </a:extLst>
          </p:cNvPr>
          <p:cNvGrpSpPr/>
          <p:nvPr/>
        </p:nvGrpSpPr>
        <p:grpSpPr>
          <a:xfrm>
            <a:off x="3504796" y="1754906"/>
            <a:ext cx="2509732" cy="2308978"/>
            <a:chOff x="1200877" y="2531166"/>
            <a:chExt cx="2509732" cy="230897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5102D59D-366C-4910-8613-7AADCA274B23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209F1B5A-1EDF-4F55-8D8C-B9B55EAB9056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F4D7A5E3-C46D-4D9F-8C8D-136D67578F82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4D48D94A-3785-4E13-84C5-A2A565560A61}"/>
              </a:ext>
            </a:extLst>
          </p:cNvPr>
          <p:cNvGrpSpPr/>
          <p:nvPr/>
        </p:nvGrpSpPr>
        <p:grpSpPr>
          <a:xfrm>
            <a:off x="6299116" y="2693609"/>
            <a:ext cx="2509732" cy="2308978"/>
            <a:chOff x="1200877" y="2531166"/>
            <a:chExt cx="2509732" cy="230897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4ADA4F4A-EE26-4B7C-9A8F-FDF03A67E6F0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7740F464-08D6-4638-961C-54194A5B3003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B232DAB9-849D-4DEF-ADEA-06ADD99C8D13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C552567E-D6D0-47D2-844D-B8E01DB2A42D}"/>
              </a:ext>
            </a:extLst>
          </p:cNvPr>
          <p:cNvGrpSpPr/>
          <p:nvPr/>
        </p:nvGrpSpPr>
        <p:grpSpPr>
          <a:xfrm>
            <a:off x="8893917" y="1754906"/>
            <a:ext cx="2509732" cy="2308978"/>
            <a:chOff x="1200877" y="2531166"/>
            <a:chExt cx="2509732" cy="230897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91E27E13-A150-432B-A04D-DF227794F2DB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6A68502-0EDF-4D66-A2A2-46984D5B7074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xmlns="" id="{0E0B8265-DC55-483C-9F13-E152CB05DEE5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225E1071-E922-44EE-A7FA-69443A0777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480" y="2997832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56306EF-B7E3-4109-9BEC-A468033A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74027" y="2693609"/>
            <a:ext cx="3347526" cy="21625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C09FEB31-0A9F-47BB-9C40-65B03B68A3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134">
        <p14:prism isContent="1" isInverted="1"/>
      </p:transition>
    </mc:Choice>
    <mc:Fallback xmlns="">
      <p:transition spd="slow" advTm="3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043CC38-7D89-4C89-880F-C69F11D6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89282">
            <a:off x="-473211" y="1246687"/>
            <a:ext cx="12027930" cy="759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39C660F-58BC-4006-95C8-59D7132D3B3F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1A90885D-0F11-4AAE-B90F-606BEEDFA00C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DCB01E03-9C96-4F0F-BB19-FF8F84F3647B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8664CB9B-1764-4338-8AB6-67D5310B5B58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B03F373A-F83A-416E-93CB-DA8E6E622D79}"/>
              </a:ext>
            </a:extLst>
          </p:cNvPr>
          <p:cNvGrpSpPr/>
          <p:nvPr/>
        </p:nvGrpSpPr>
        <p:grpSpPr>
          <a:xfrm>
            <a:off x="2408679" y="1982736"/>
            <a:ext cx="2428073" cy="3511506"/>
            <a:chOff x="1536482" y="1673247"/>
            <a:chExt cx="2428073" cy="35115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010BBDA7-629B-4A68-B994-E37D135F0130}"/>
                </a:ext>
              </a:extLst>
            </p:cNvPr>
            <p:cNvSpPr/>
            <p:nvPr/>
          </p:nvSpPr>
          <p:spPr>
            <a:xfrm>
              <a:off x="1536482" y="1673247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947800E9-9B0F-4A46-B44C-A3C332EC8AC4}"/>
                </a:ext>
              </a:extLst>
            </p:cNvPr>
            <p:cNvSpPr/>
            <p:nvPr/>
          </p:nvSpPr>
          <p:spPr>
            <a:xfrm>
              <a:off x="3404104" y="1673247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6CE17391-69B2-4A45-A6D9-9F20F5AAA950}"/>
              </a:ext>
            </a:extLst>
          </p:cNvPr>
          <p:cNvGrpSpPr/>
          <p:nvPr/>
        </p:nvGrpSpPr>
        <p:grpSpPr>
          <a:xfrm>
            <a:off x="6496652" y="1982736"/>
            <a:ext cx="2581560" cy="3511506"/>
            <a:chOff x="6384110" y="1673247"/>
            <a:chExt cx="2581560" cy="351150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C275C937-F44A-43A3-B73B-2D00F43632A9}"/>
                </a:ext>
              </a:extLst>
            </p:cNvPr>
            <p:cNvSpPr/>
            <p:nvPr/>
          </p:nvSpPr>
          <p:spPr>
            <a:xfrm flipH="1">
              <a:off x="7119011" y="1673247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925832DA-AB57-44D6-8B00-5E3F2C139FE9}"/>
                </a:ext>
              </a:extLst>
            </p:cNvPr>
            <p:cNvSpPr/>
            <p:nvPr/>
          </p:nvSpPr>
          <p:spPr>
            <a:xfrm flipH="1">
              <a:off x="6384110" y="1673247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734FB8D-102E-42DD-A32F-5C889DC8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7395" y="3078323"/>
            <a:ext cx="3347526" cy="2162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66632E9-35BA-4781-8F47-F695774D29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69">
        <p14:prism isContent="1" isInverted="1"/>
      </p:transition>
    </mc:Choice>
    <mc:Fallback xmlns="">
      <p:transition spd="slow" advTm="3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159D2098-4A85-443E-9402-081B966E1A95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901876D3-D70F-44F0-A8B4-B18F9A568429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214950FF-A0CB-4604-AADC-B1CE91A48057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B084B135-663A-434C-B5D7-6C5EF965C0CA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8683B01-59F6-4EC6-97DC-DBF96ACE1F90}"/>
              </a:ext>
            </a:extLst>
          </p:cNvPr>
          <p:cNvGrpSpPr/>
          <p:nvPr/>
        </p:nvGrpSpPr>
        <p:grpSpPr>
          <a:xfrm>
            <a:off x="2450882" y="1659180"/>
            <a:ext cx="2428073" cy="3511506"/>
            <a:chOff x="1536482" y="1673247"/>
            <a:chExt cx="2428073" cy="35115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079923E3-5ADF-4189-BCEC-DB02DC7930CD}"/>
                </a:ext>
              </a:extLst>
            </p:cNvPr>
            <p:cNvSpPr/>
            <p:nvPr/>
          </p:nvSpPr>
          <p:spPr>
            <a:xfrm>
              <a:off x="1536482" y="1673247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656D3EDD-B59A-475D-BFAE-B57979308B86}"/>
                </a:ext>
              </a:extLst>
            </p:cNvPr>
            <p:cNvSpPr/>
            <p:nvPr/>
          </p:nvSpPr>
          <p:spPr>
            <a:xfrm>
              <a:off x="3404104" y="1673247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BA4B280-57B2-4B82-8AF3-A2F6BE53824B}"/>
              </a:ext>
            </a:extLst>
          </p:cNvPr>
          <p:cNvGrpSpPr/>
          <p:nvPr/>
        </p:nvGrpSpPr>
        <p:grpSpPr>
          <a:xfrm>
            <a:off x="5024117" y="2754116"/>
            <a:ext cx="2428073" cy="3511506"/>
            <a:chOff x="3631415" y="2711912"/>
            <a:chExt cx="2428073" cy="351150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228B694A-BE85-4103-ADDD-07B1B18EBC60}"/>
                </a:ext>
              </a:extLst>
            </p:cNvPr>
            <p:cNvSpPr/>
            <p:nvPr/>
          </p:nvSpPr>
          <p:spPr>
            <a:xfrm>
              <a:off x="3631415" y="2711912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85CF68F0-2408-41BA-AD0D-A18804F10EAD}"/>
                </a:ext>
              </a:extLst>
            </p:cNvPr>
            <p:cNvSpPr/>
            <p:nvPr/>
          </p:nvSpPr>
          <p:spPr>
            <a:xfrm>
              <a:off x="5499037" y="2711912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C5E9B2F-F686-4091-A21A-3D13F487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05192" y="3635718"/>
            <a:ext cx="3347526" cy="21625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D3CAD97-A65C-4258-BED5-7BD8F4540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476">
        <p14:prism isContent="1" isInverted="1"/>
      </p:transition>
    </mc:Choice>
    <mc:Fallback xmlns="">
      <p:transition spd="slow" advTm="3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3D0CE7DB-6D8D-49B5-A353-617795AC8C58}"/>
              </a:ext>
            </a:extLst>
          </p:cNvPr>
          <p:cNvGrpSpPr/>
          <p:nvPr/>
        </p:nvGrpSpPr>
        <p:grpSpPr>
          <a:xfrm>
            <a:off x="914400" y="1023582"/>
            <a:ext cx="2661313" cy="4503761"/>
            <a:chOff x="914400" y="1023582"/>
            <a:chExt cx="2661313" cy="45037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9413BCF8-B04C-4F5D-BD44-32062EBF8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2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1023582"/>
              <a:ext cx="2661313" cy="4503761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xmlns="" id="{90EEDE09-3A39-4264-B3F5-C80C22138D2D}"/>
                </a:ext>
              </a:extLst>
            </p:cNvPr>
            <p:cNvSpPr txBox="1"/>
            <p:nvPr/>
          </p:nvSpPr>
          <p:spPr>
            <a:xfrm>
              <a:off x="1832663" y="2198077"/>
              <a:ext cx="800219" cy="24618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spc="300" dirty="0">
                  <a:solidFill>
                    <a:schemeClr val="bg1">
                      <a:lumMod val="95000"/>
                    </a:schemeClr>
                  </a:solidFill>
                </a:rPr>
                <a:t>  目   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BD544D7E-4A4C-42B5-B21F-AF9E96159BBB}"/>
              </a:ext>
            </a:extLst>
          </p:cNvPr>
          <p:cNvGrpSpPr/>
          <p:nvPr/>
        </p:nvGrpSpPr>
        <p:grpSpPr>
          <a:xfrm>
            <a:off x="4114751" y="1313226"/>
            <a:ext cx="4558875" cy="785524"/>
            <a:chOff x="4327030" y="1667303"/>
            <a:chExt cx="4558875" cy="78552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xmlns="" id="{82EEAC26-A523-4050-B78E-E2C21EA3F4CA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B7109138-F7A2-457D-8FC0-19644EF5975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3E0D100D-65A9-4926-B679-FFD71DB3BAF3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99E08C31-A744-4DBC-848C-4C2F537B5C12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C2780312-50F3-4F13-A5EE-7FCCC63D7DC9}"/>
              </a:ext>
            </a:extLst>
          </p:cNvPr>
          <p:cNvGrpSpPr/>
          <p:nvPr/>
        </p:nvGrpSpPr>
        <p:grpSpPr>
          <a:xfrm>
            <a:off x="4114751" y="2492484"/>
            <a:ext cx="4558875" cy="785524"/>
            <a:chOff x="4327030" y="1667303"/>
            <a:chExt cx="4558875" cy="78552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2C745E80-00B7-45AC-B20C-A52290B6B8CB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F73BF5B1-F1F6-412F-B182-0CD8BFB3CE16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BBA1F32A-F006-48BB-BE72-8BCE3AC4E90B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90CD7C24-C03B-4E89-A9A3-E9657FDE792A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72B61BD3-F794-4594-BF71-F2CEFDBE3B0D}"/>
              </a:ext>
            </a:extLst>
          </p:cNvPr>
          <p:cNvGrpSpPr/>
          <p:nvPr/>
        </p:nvGrpSpPr>
        <p:grpSpPr>
          <a:xfrm>
            <a:off x="4114751" y="3671742"/>
            <a:ext cx="4558875" cy="785524"/>
            <a:chOff x="4327030" y="1667303"/>
            <a:chExt cx="4558875" cy="78552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438EA779-00CD-45CB-B2D5-73291AFE18DD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xmlns="" id="{41B85722-2B57-4EB0-8D18-0946E35FDB57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8D8B0235-5AFB-49FC-B359-04F052D5A5C2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9579A439-A0D6-4EA6-BC07-DE6740A35225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124218A7-43C5-4889-8F40-E9FB3300CFE3}"/>
              </a:ext>
            </a:extLst>
          </p:cNvPr>
          <p:cNvGrpSpPr/>
          <p:nvPr/>
        </p:nvGrpSpPr>
        <p:grpSpPr>
          <a:xfrm>
            <a:off x="4114751" y="4851001"/>
            <a:ext cx="4558875" cy="785524"/>
            <a:chOff x="4327030" y="1667303"/>
            <a:chExt cx="4558875" cy="785524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xmlns="" id="{08D1671F-50D6-4599-95AA-CB45284B9EA9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xmlns="" id="{A48F1521-332D-40C4-B24C-80BD702E7AA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97080EE3-2AA7-4E6D-8643-A87A503879BC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702128CF-A921-4CC8-BE07-2760D02724F5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9178BCB7-4CB8-4E14-8E31-6F75EBA7D1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73742" y="709722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94">
        <p14:prism isContent="1" isInverted="1"/>
      </p:transition>
    </mc:Choice>
    <mc:Fallback xmlns="">
      <p:transition spd="slow" advTm="46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肆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xmlns="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5DF14DC-7482-4B27-97CD-599CC43DB7F6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标题文字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736">
        <p14:prism isContent="1" isInverted="1"/>
      </p:transition>
    </mc:Choice>
    <mc:Fallback xmlns="">
      <p:transition spd="slow" advTm="4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315F150-E701-4D0F-AB9C-7DCB9A86D015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C6BED464-842E-40B3-8F4F-2629318D128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1BF2BC0E-6883-4367-B099-74DF827F47CF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5417C7EE-F502-481B-892B-AA4B338D3853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56E6D026-C998-4BE7-B9BB-2359A3B552A2}"/>
              </a:ext>
            </a:extLst>
          </p:cNvPr>
          <p:cNvSpPr/>
          <p:nvPr/>
        </p:nvSpPr>
        <p:spPr>
          <a:xfrm>
            <a:off x="1200877" y="2138456"/>
            <a:ext cx="3680612" cy="320726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FABDDFFF-67EE-478D-A216-B0DF6364676D}"/>
              </a:ext>
            </a:extLst>
          </p:cNvPr>
          <p:cNvSpPr/>
          <p:nvPr/>
        </p:nvSpPr>
        <p:spPr>
          <a:xfrm>
            <a:off x="5250028" y="2138455"/>
            <a:ext cx="3680612" cy="320726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340AEDD3-EE6F-4000-92EF-59C22AC71D9E}"/>
              </a:ext>
            </a:extLst>
          </p:cNvPr>
          <p:cNvGrpSpPr/>
          <p:nvPr/>
        </p:nvGrpSpPr>
        <p:grpSpPr>
          <a:xfrm>
            <a:off x="1786317" y="2587599"/>
            <a:ext cx="2509732" cy="2308978"/>
            <a:chOff x="1200877" y="2531166"/>
            <a:chExt cx="2509732" cy="230897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A9A0905C-01A0-40D8-A19E-4E76743CB3AF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6A644E8F-3D1E-4F65-807B-D1FED71B4EC1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93E64B0E-7F0E-41B8-8688-05465B34EE97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3E578D4C-3300-4117-919B-1715703338D5}"/>
              </a:ext>
            </a:extLst>
          </p:cNvPr>
          <p:cNvGrpSpPr/>
          <p:nvPr/>
        </p:nvGrpSpPr>
        <p:grpSpPr>
          <a:xfrm>
            <a:off x="5835468" y="2660485"/>
            <a:ext cx="2509732" cy="2308978"/>
            <a:chOff x="1200877" y="2531166"/>
            <a:chExt cx="2509732" cy="230897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77F4F462-BB13-48BB-8C12-0AD48A2F5AFC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189C6267-EBE5-4035-A662-E3E25D525548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88FC67DC-37D5-4097-99F7-37ED769F53D7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61372C8-3CD0-440C-9A81-FBCFC1AA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64600" y="2964708"/>
            <a:ext cx="3347526" cy="216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5370BB8B-AD3D-42EF-AAE4-ADDA6E3728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0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794">
        <p14:prism isContent="1" isInverted="1"/>
      </p:transition>
    </mc:Choice>
    <mc:Fallback xmlns="">
      <p:transition spd="slow" advTm="3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5D5BFBE-4CA7-44C6-BE33-7895DABA68B4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BCBA8160-9541-4867-909F-87F67360A5D3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98AC16EB-F2D1-4DCA-90D7-E29E12E0E22C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8F3F5444-0B20-46DD-8ADF-5A04083FD7F5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67DD14B-24FC-45C8-93F1-7E8D0A345658}"/>
              </a:ext>
            </a:extLst>
          </p:cNvPr>
          <p:cNvSpPr/>
          <p:nvPr/>
        </p:nvSpPr>
        <p:spPr>
          <a:xfrm>
            <a:off x="6783734" y="1014756"/>
            <a:ext cx="1846659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04E1F1D-4086-4233-B882-A96C61A835BB}"/>
              </a:ext>
            </a:extLst>
          </p:cNvPr>
          <p:cNvSpPr/>
          <p:nvPr/>
        </p:nvSpPr>
        <p:spPr>
          <a:xfrm>
            <a:off x="2393460" y="3020641"/>
            <a:ext cx="1846659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F832DD8-D28D-41C1-BE6B-2A9FA002CD5F}"/>
              </a:ext>
            </a:extLst>
          </p:cNvPr>
          <p:cNvSpPr/>
          <p:nvPr/>
        </p:nvSpPr>
        <p:spPr>
          <a:xfrm>
            <a:off x="6783734" y="4776394"/>
            <a:ext cx="3474685" cy="17543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839AE910-46F4-471B-983D-6EB07027D57C}"/>
              </a:ext>
            </a:extLst>
          </p:cNvPr>
          <p:cNvGrpSpPr/>
          <p:nvPr/>
        </p:nvGrpSpPr>
        <p:grpSpPr>
          <a:xfrm>
            <a:off x="4261082" y="-112539"/>
            <a:ext cx="2311894" cy="8454683"/>
            <a:chOff x="4261082" y="-112539"/>
            <a:chExt cx="2311894" cy="845468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47B6B7F0-CDD9-4EA8-A192-03D2C6FD3C26}"/>
                </a:ext>
              </a:extLst>
            </p:cNvPr>
            <p:cNvSpPr/>
            <p:nvPr/>
          </p:nvSpPr>
          <p:spPr>
            <a:xfrm>
              <a:off x="4392453" y="-112539"/>
              <a:ext cx="2180523" cy="8454683"/>
            </a:xfrm>
            <a:custGeom>
              <a:avLst/>
              <a:gdLst>
                <a:gd name="connsiteX0" fmla="*/ 1083212 w 2180523"/>
                <a:gd name="connsiteY0" fmla="*/ 0 h 7160456"/>
                <a:gd name="connsiteX1" fmla="*/ 1800665 w 2180523"/>
                <a:gd name="connsiteY1" fmla="*/ 1392702 h 7160456"/>
                <a:gd name="connsiteX2" fmla="*/ 56271 w 2180523"/>
                <a:gd name="connsiteY2" fmla="*/ 3108960 h 7160456"/>
                <a:gd name="connsiteX3" fmla="*/ 2180492 w 2180523"/>
                <a:gd name="connsiteY3" fmla="*/ 4768948 h 7160456"/>
                <a:gd name="connsiteX4" fmla="*/ 0 w 2180523"/>
                <a:gd name="connsiteY4" fmla="*/ 7160456 h 716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0523" h="7160456">
                  <a:moveTo>
                    <a:pt x="1083212" y="0"/>
                  </a:moveTo>
                  <a:cubicBezTo>
                    <a:pt x="1527517" y="437271"/>
                    <a:pt x="1971822" y="874542"/>
                    <a:pt x="1800665" y="1392702"/>
                  </a:cubicBezTo>
                  <a:cubicBezTo>
                    <a:pt x="1629508" y="1910862"/>
                    <a:pt x="-7033" y="2546252"/>
                    <a:pt x="56271" y="3108960"/>
                  </a:cubicBezTo>
                  <a:cubicBezTo>
                    <a:pt x="119575" y="3671668"/>
                    <a:pt x="2189870" y="4093699"/>
                    <a:pt x="2180492" y="4768948"/>
                  </a:cubicBezTo>
                  <a:cubicBezTo>
                    <a:pt x="2171114" y="5444197"/>
                    <a:pt x="1085557" y="6302326"/>
                    <a:pt x="0" y="7160456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2385F0C6-C9CB-4382-853B-894D107D7C32}"/>
                </a:ext>
              </a:extLst>
            </p:cNvPr>
            <p:cNvSpPr/>
            <p:nvPr/>
          </p:nvSpPr>
          <p:spPr>
            <a:xfrm>
              <a:off x="5971183" y="1014756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3706ABC6-A502-4267-B2B5-4EBA2FC4B9C4}"/>
                </a:ext>
              </a:extLst>
            </p:cNvPr>
            <p:cNvSpPr/>
            <p:nvPr/>
          </p:nvSpPr>
          <p:spPr>
            <a:xfrm>
              <a:off x="4261082" y="3020641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849526B0-992D-4F8D-AE37-7A1CCB85007C}"/>
                </a:ext>
              </a:extLst>
            </p:cNvPr>
            <p:cNvSpPr/>
            <p:nvPr/>
          </p:nvSpPr>
          <p:spPr>
            <a:xfrm>
              <a:off x="5971183" y="4776394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叁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944D493-BD0E-4DCC-A489-26C56949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41307" y="2605910"/>
            <a:ext cx="3347526" cy="216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725A4EC-F7BE-44D1-9737-65E4C1E7A6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921">
        <p14:prism isContent="1" isInverted="1"/>
      </p:transition>
    </mc:Choice>
    <mc:Fallback xmlns="">
      <p:transition spd="slow" advTm="49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EF7FFFA-76A9-4915-80A7-8AB0DC319471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DCCD8AC-EB0A-4494-AA0F-C86C1340FAD6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F3FFE495-0ACA-49BC-A7E3-A7DF95548F9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80F01D18-6ABD-4F02-93F5-9B1501240C68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2E1E84D-6060-48DB-9E6B-DF86E909D5F1}"/>
              </a:ext>
            </a:extLst>
          </p:cNvPr>
          <p:cNvSpPr/>
          <p:nvPr/>
        </p:nvSpPr>
        <p:spPr>
          <a:xfrm>
            <a:off x="2308873" y="2099826"/>
            <a:ext cx="82298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                 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                                  </a:t>
            </a: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萋萋，白露未晞。所谓伊人，在水之湄。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                          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溯洄从之，道阻且跻。溯游从之，宛在水中坻。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             </a:t>
            </a: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采采，白露未已。所谓伊人，在水之涘。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溯洄从之，道阻且右。溯游从之，宛在水中沚。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143819D-8030-405C-9D29-A5A0D99819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8071" y="2099826"/>
            <a:ext cx="3347526" cy="2162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B844B2C-238B-478E-906E-F32CDC2492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474">
        <p14:prism isContent="1" isInverted="1"/>
      </p:transition>
    </mc:Choice>
    <mc:Fallback xmlns="">
      <p:transition spd="slow" advTm="2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0E6530E5-0D41-4408-A335-0B642F06A4AF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98EEF0E0-C673-4245-82E3-1EFAC08700B6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CF5667F4-8C63-43B6-AEB4-C0A8183331E9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F8A42106-3039-4C19-BAA1-64605CEBD106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8862ED8-EB6F-44E1-AFE3-4DDA53FCE207}"/>
              </a:ext>
            </a:extLst>
          </p:cNvPr>
          <p:cNvGrpSpPr/>
          <p:nvPr/>
        </p:nvGrpSpPr>
        <p:grpSpPr>
          <a:xfrm>
            <a:off x="1200877" y="1982737"/>
            <a:ext cx="2428073" cy="3511506"/>
            <a:chOff x="1536482" y="1673247"/>
            <a:chExt cx="2428073" cy="35115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B17522E-2C21-411A-9196-CD3FD25E2E88}"/>
                </a:ext>
              </a:extLst>
            </p:cNvPr>
            <p:cNvSpPr/>
            <p:nvPr/>
          </p:nvSpPr>
          <p:spPr>
            <a:xfrm>
              <a:off x="1536482" y="1673247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8B8E7050-B515-4BCA-ABD5-2CE64613EAE5}"/>
                </a:ext>
              </a:extLst>
            </p:cNvPr>
            <p:cNvSpPr/>
            <p:nvPr/>
          </p:nvSpPr>
          <p:spPr>
            <a:xfrm>
              <a:off x="3404104" y="1673247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B57B1E88-4E0F-49E1-B146-5B5E6999054D}"/>
              </a:ext>
            </a:extLst>
          </p:cNvPr>
          <p:cNvGrpSpPr/>
          <p:nvPr/>
        </p:nvGrpSpPr>
        <p:grpSpPr>
          <a:xfrm>
            <a:off x="4139872" y="1960292"/>
            <a:ext cx="2428073" cy="3511506"/>
            <a:chOff x="3631415" y="2711912"/>
            <a:chExt cx="2428073" cy="351150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666F893D-A6E3-4FE6-B6EA-4ADB67776662}"/>
                </a:ext>
              </a:extLst>
            </p:cNvPr>
            <p:cNvSpPr/>
            <p:nvPr/>
          </p:nvSpPr>
          <p:spPr>
            <a:xfrm>
              <a:off x="3631415" y="2711912"/>
              <a:ext cx="1846659" cy="351150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D9941B20-629A-4C99-8083-D165A0ED8EEA}"/>
                </a:ext>
              </a:extLst>
            </p:cNvPr>
            <p:cNvSpPr/>
            <p:nvPr/>
          </p:nvSpPr>
          <p:spPr>
            <a:xfrm>
              <a:off x="5499037" y="2711912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E9A19A6A-9BF2-4527-86F6-782AA94BA6AD}"/>
              </a:ext>
            </a:extLst>
          </p:cNvPr>
          <p:cNvGrpSpPr/>
          <p:nvPr/>
        </p:nvGrpSpPr>
        <p:grpSpPr>
          <a:xfrm>
            <a:off x="5986531" y="3017933"/>
            <a:ext cx="4287236" cy="1754326"/>
            <a:chOff x="386307" y="1733923"/>
            <a:chExt cx="4287236" cy="175432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0564F08-0638-4156-A5B2-8127554282AA}"/>
                </a:ext>
              </a:extLst>
            </p:cNvPr>
            <p:cNvSpPr/>
            <p:nvPr/>
          </p:nvSpPr>
          <p:spPr>
            <a:xfrm>
              <a:off x="1198858" y="1733923"/>
              <a:ext cx="3474685" cy="17543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25270497-2EAB-4F09-8642-99DC69721C7D}"/>
                </a:ext>
              </a:extLst>
            </p:cNvPr>
            <p:cNvSpPr/>
            <p:nvPr/>
          </p:nvSpPr>
          <p:spPr>
            <a:xfrm>
              <a:off x="386307" y="1733923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叁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004FF17-2B2D-425A-B935-4A1139717C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91724" y="958484"/>
            <a:ext cx="3347526" cy="21625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524264C-74CB-4D96-A616-F9129699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746" y="111033"/>
            <a:ext cx="3347526" cy="216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424816B-24D5-4019-B31F-3123FFC86A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8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669">
        <p14:prism isContent="1" isInverted="1"/>
      </p:transition>
    </mc:Choice>
    <mc:Fallback xmlns="">
      <p:transition spd="slow" advTm="2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B0AC163-3431-49BC-8B16-E0C1D7C32B49}"/>
              </a:ext>
            </a:extLst>
          </p:cNvPr>
          <p:cNvSpPr txBox="1"/>
          <p:nvPr/>
        </p:nvSpPr>
        <p:spPr>
          <a:xfrm>
            <a:off x="3399444" y="1462815"/>
            <a:ext cx="21382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500" dirty="0">
                <a:cs typeface="+mn-ea"/>
                <a:sym typeface="+mn-lt"/>
              </a:rPr>
              <a:t>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AE342C0-4F4A-4430-922E-A00BFC1A181F}"/>
              </a:ext>
            </a:extLst>
          </p:cNvPr>
          <p:cNvSpPr txBox="1"/>
          <p:nvPr/>
        </p:nvSpPr>
        <p:spPr>
          <a:xfrm>
            <a:off x="4949634" y="3138180"/>
            <a:ext cx="559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谢谢观看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1BACF35-8091-40DD-954C-934F4B0ED9A8}"/>
              </a:ext>
            </a:extLst>
          </p:cNvPr>
          <p:cNvSpPr txBox="1"/>
          <p:nvPr/>
        </p:nvSpPr>
        <p:spPr>
          <a:xfrm>
            <a:off x="3068014" y="3144576"/>
            <a:ext cx="213829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00" dirty="0">
                <a:cs typeface="+mn-ea"/>
                <a:sym typeface="+mn-lt"/>
              </a:rPr>
              <a:t>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C3CA38AE-C4E4-49AD-B724-646F8BDA1963}"/>
              </a:ext>
            </a:extLst>
          </p:cNvPr>
          <p:cNvGrpSpPr/>
          <p:nvPr/>
        </p:nvGrpSpPr>
        <p:grpSpPr>
          <a:xfrm>
            <a:off x="4957107" y="4343664"/>
            <a:ext cx="1102383" cy="1131585"/>
            <a:chOff x="5864938" y="4417099"/>
            <a:chExt cx="1434283" cy="1472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A236780F-F4F7-4361-9933-F60854AB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4938" y="4417099"/>
              <a:ext cx="1434283" cy="147227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65F4FDB4-C72C-43B8-B64F-0566B3AB9421}"/>
                </a:ext>
              </a:extLst>
            </p:cNvPr>
            <p:cNvSpPr txBox="1"/>
            <p:nvPr/>
          </p:nvSpPr>
          <p:spPr>
            <a:xfrm>
              <a:off x="6204878" y="4803017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仙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01C7DEDE-28EC-445A-876B-626A5FDA36A4}"/>
                </a:ext>
              </a:extLst>
            </p:cNvPr>
            <p:cNvSpPr txBox="1"/>
            <p:nvPr/>
          </p:nvSpPr>
          <p:spPr>
            <a:xfrm>
              <a:off x="6587459" y="4789764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风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48AEB5D-839F-4CE2-B45A-2EF1897E94CC}"/>
                </a:ext>
              </a:extLst>
            </p:cNvPr>
            <p:cNvSpPr txBox="1"/>
            <p:nvPr/>
          </p:nvSpPr>
          <p:spPr>
            <a:xfrm>
              <a:off x="6204878" y="513350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48596947-2FD1-4A99-A8F4-656CC81F2D75}"/>
                </a:ext>
              </a:extLst>
            </p:cNvPr>
            <p:cNvSpPr txBox="1"/>
            <p:nvPr/>
          </p:nvSpPr>
          <p:spPr>
            <a:xfrm>
              <a:off x="6586363" y="515292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骨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2E70531-3A7F-496D-8C34-E24B1EEBC6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774" y="-256421"/>
            <a:ext cx="5658678" cy="27272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8E1CC8F-17FE-4153-99C4-BCFE58D99F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13106" y="-1327033"/>
            <a:ext cx="6010668" cy="37978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10A346E-248C-411F-8348-1F4798BE58F2}"/>
              </a:ext>
            </a:extLst>
          </p:cNvPr>
          <p:cNvSpPr txBox="1"/>
          <p:nvPr/>
        </p:nvSpPr>
        <p:spPr>
          <a:xfrm>
            <a:off x="4932907" y="3777317"/>
            <a:ext cx="3525733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spc="300" dirty="0"/>
              <a:t>文艺画册</a:t>
            </a:r>
            <a:r>
              <a:rPr lang="en-US" altLang="zh-CN" sz="2800" spc="300" dirty="0"/>
              <a:t>PPT</a:t>
            </a:r>
            <a:r>
              <a:rPr lang="zh-CN" altLang="en-US" sz="2800" spc="300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2478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648">
        <p14:prism isContent="1" isInverted="1"/>
      </p:transition>
    </mc:Choice>
    <mc:Fallback xmlns="">
      <p:transition spd="slow" advTm="3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5986" y="3933058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素材授权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/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素材来源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@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包图网</a:t>
            </a:r>
            <a:endParaRPr lang="en-US" altLang="zh-CN" sz="2400" kern="0" dirty="0" smtClean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pic>
        <p:nvPicPr>
          <p:cNvPr id="1026" name="Picture 2" descr="https://js.ibaotu.com/revision/img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709" y="1844825"/>
            <a:ext cx="3012081" cy="8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626992" y="2802292"/>
            <a:ext cx="32015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https://ibaotu.com/ppt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68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络转</a:t>
            </a:r>
            <a:r>
              <a:rPr lang="zh-CN" altLang="en-US" sz="1200" kern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9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壹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xmlns="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9031B91-F5F8-4AC7-9DA2-367486668FD0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标题文字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111">
        <p14:prism isContent="1" isInverted="1"/>
      </p:transition>
    </mc:Choice>
    <mc:Fallback xmlns="">
      <p:transition spd="slow" advTm="5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DD8F5C4-340B-4DF9-87EB-13B85BFAF6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558" y="3429000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2455623-0F52-4BAC-BD96-6D3B8BCB5525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49750B5A-6083-45C2-A58C-4674ABE702C8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3635618B-A216-4E1D-8CF6-719E831F25F9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D57D51A3-8F73-4BA1-B883-E2BA7E106470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5016358-3ABA-42EB-A570-23817E9B1786}"/>
              </a:ext>
            </a:extLst>
          </p:cNvPr>
          <p:cNvSpPr/>
          <p:nvPr/>
        </p:nvSpPr>
        <p:spPr>
          <a:xfrm>
            <a:off x="2574167" y="2163236"/>
            <a:ext cx="6096000" cy="25315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溯洄从之，道阻且长。溯游从之，宛在水中央。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萋萋，白露未晞。所谓伊人，在水之湄。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溯洄从之，道阻且跻。溯游从之，宛在水中坻。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采采，白露未已。所谓伊人，在水之涘。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溯洄从之，道阻且右。溯游从之，宛在水中沚。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26D242F-004B-49A9-BAA4-8B2AEBDBDB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22167" y="1081985"/>
            <a:ext cx="3347526" cy="21625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A0B72CC-4C42-48AD-AC9B-EA9ED5A4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161">
        <p14:prism isContent="1" isInverted="1"/>
      </p:transition>
    </mc:Choice>
    <mc:Fallback xmlns="">
      <p:transition spd="slow" advTm="3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80537299-9651-44B3-93FE-3F7C890EFCDF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25D9551D-2292-4085-9CE6-E293D84CDCA0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F46BA886-7A66-49FB-82B0-26C660C4BE51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FA0B5F33-0393-42E2-A43B-90CE597B5FE8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302E45DA-D5F2-4271-B369-C832650E7266}"/>
              </a:ext>
            </a:extLst>
          </p:cNvPr>
          <p:cNvGrpSpPr/>
          <p:nvPr/>
        </p:nvGrpSpPr>
        <p:grpSpPr>
          <a:xfrm>
            <a:off x="1000539" y="2039683"/>
            <a:ext cx="6096000" cy="1214878"/>
            <a:chOff x="1200877" y="2079439"/>
            <a:chExt cx="6096000" cy="121487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DA534420-4D6A-4510-9805-DA4904BCD987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F0F9512B-F152-4EFC-98C8-82D37765E6E1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壹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438F1454-D8F8-4716-99DA-D1EAB6F0C58B}"/>
              </a:ext>
            </a:extLst>
          </p:cNvPr>
          <p:cNvGrpSpPr/>
          <p:nvPr/>
        </p:nvGrpSpPr>
        <p:grpSpPr>
          <a:xfrm>
            <a:off x="1000539" y="3560602"/>
            <a:ext cx="6096000" cy="1214878"/>
            <a:chOff x="1200877" y="2079439"/>
            <a:chExt cx="6096000" cy="12148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B1B111D4-FC46-48D7-B080-FBC7889EDB0D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00A18D94-DACD-4B57-980D-67CE409E80CC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85CAF499-2AD0-4932-B4AC-FFDB2C83F255}"/>
              </a:ext>
            </a:extLst>
          </p:cNvPr>
          <p:cNvGrpSpPr/>
          <p:nvPr/>
        </p:nvGrpSpPr>
        <p:grpSpPr>
          <a:xfrm>
            <a:off x="6096000" y="2039683"/>
            <a:ext cx="6096000" cy="1214878"/>
            <a:chOff x="1200877" y="2079439"/>
            <a:chExt cx="6096000" cy="121487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9BE96EC2-A0EF-445C-A687-4BA086C5366E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7CC67D86-8ECD-4FB1-AEC3-50CE4726BEA7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E8AB1327-EE2C-46C8-B563-B8FA934102C1}"/>
              </a:ext>
            </a:extLst>
          </p:cNvPr>
          <p:cNvGrpSpPr/>
          <p:nvPr/>
        </p:nvGrpSpPr>
        <p:grpSpPr>
          <a:xfrm>
            <a:off x="6096000" y="3560602"/>
            <a:ext cx="6096000" cy="1214878"/>
            <a:chOff x="1200877" y="2079439"/>
            <a:chExt cx="6096000" cy="121487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650A21EA-F541-4E8C-BB69-A7C91DC7A596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xmlns="" id="{DE46466D-68FC-40CC-AA01-7F9B4504E967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肆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11F24F73-4DE0-4F30-8200-000FEC825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9F1D6949-53B2-48D6-8493-A2865A9A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08873" y="665401"/>
            <a:ext cx="3347526" cy="21625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80F30C47-C95D-41E4-9496-ACA31DD550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707" y="4493733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637">
        <p14:prism isContent="1" isInverted="1"/>
      </p:transition>
    </mc:Choice>
    <mc:Fallback xmlns="">
      <p:transition spd="slow" advTm="5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6CD97A6-9545-4EC9-958B-3E20B0416C34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CD8C1CA9-C895-445E-8306-4AE48BE49C3F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2EE33B51-9673-4E01-AF28-ADCF15F5766A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BAD0C534-F3D5-495C-AC2B-EC6FECEBFA5C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F3871A9-F7BC-4DB4-9B99-981AE4FB656A}"/>
              </a:ext>
            </a:extLst>
          </p:cNvPr>
          <p:cNvGrpSpPr/>
          <p:nvPr/>
        </p:nvGrpSpPr>
        <p:grpSpPr>
          <a:xfrm>
            <a:off x="1200877" y="1655370"/>
            <a:ext cx="6096000" cy="1214878"/>
            <a:chOff x="1200877" y="2079439"/>
            <a:chExt cx="6096000" cy="121487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1C0B7562-E0F9-4B4C-8279-CCFA71C4A0AA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D9963841-C36D-49A1-8DE6-1E381812B277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CA9904-C5A2-411A-9713-86736916824B}"/>
              </a:ext>
            </a:extLst>
          </p:cNvPr>
          <p:cNvGrpSpPr/>
          <p:nvPr/>
        </p:nvGrpSpPr>
        <p:grpSpPr>
          <a:xfrm>
            <a:off x="2461297" y="3063771"/>
            <a:ext cx="6096000" cy="1214878"/>
            <a:chOff x="1200877" y="2079439"/>
            <a:chExt cx="6096000" cy="121487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F2CD91E0-72E6-43A5-AD4F-B4FE2959F775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F06C68E8-16B2-4AE0-9727-7E3AB3393501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贰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93847C03-7D9A-4F8D-BF1F-AF5FBF4A7C1E}"/>
              </a:ext>
            </a:extLst>
          </p:cNvPr>
          <p:cNvGrpSpPr/>
          <p:nvPr/>
        </p:nvGrpSpPr>
        <p:grpSpPr>
          <a:xfrm>
            <a:off x="3938915" y="4472172"/>
            <a:ext cx="6096000" cy="1214878"/>
            <a:chOff x="1200877" y="2079439"/>
            <a:chExt cx="6096000" cy="121487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1F56E56-7D68-45A8-B015-E3BD20113D34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3EAE5C5B-93E6-4224-94ED-59C6C7AD9965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叁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7B0336A-DF56-4540-A6F2-6F5588310E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2BC02BE-6995-402F-B28D-EB344511C7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04266" y="1882570"/>
            <a:ext cx="3347526" cy="2162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15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459">
        <p14:prism isContent="1" isInverted="1"/>
      </p:transition>
    </mc:Choice>
    <mc:Fallback xmlns="">
      <p:transition spd="slow" advTm="4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12978296-13D9-45F0-9D88-2463E8B2946B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2A60D3C8-2235-43D9-A5C8-DE9E829CC784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32740A32-4FEF-4D2A-A71C-D5C415805A75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D7546344-AAF3-42BF-B6B1-35F5DF8106DC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0095D08-6B30-459F-B315-88304279B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F55B598-248F-4EB4-985D-88F68D84DF91}"/>
              </a:ext>
            </a:extLst>
          </p:cNvPr>
          <p:cNvGrpSpPr/>
          <p:nvPr/>
        </p:nvGrpSpPr>
        <p:grpSpPr>
          <a:xfrm>
            <a:off x="3898117" y="1625546"/>
            <a:ext cx="6096000" cy="1214878"/>
            <a:chOff x="1200877" y="2079439"/>
            <a:chExt cx="6096000" cy="121487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EE044C8E-2DA2-4743-B9FE-E741D99E537B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0F7EFA04-E2C5-43AA-A4F0-1CDD0F95F2C8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2842145D-E6A5-4912-8A97-8BE4C734A12A}"/>
              </a:ext>
            </a:extLst>
          </p:cNvPr>
          <p:cNvGrpSpPr/>
          <p:nvPr/>
        </p:nvGrpSpPr>
        <p:grpSpPr>
          <a:xfrm>
            <a:off x="3898117" y="2867810"/>
            <a:ext cx="6096000" cy="1214878"/>
            <a:chOff x="1200877" y="2079439"/>
            <a:chExt cx="6096000" cy="121487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7D8554E-3226-4394-9AC1-534E681848CC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35D353B7-01DE-4879-8F34-ACD9542D73A3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45964724-9434-4632-9225-82E889A19FB7}"/>
              </a:ext>
            </a:extLst>
          </p:cNvPr>
          <p:cNvGrpSpPr/>
          <p:nvPr/>
        </p:nvGrpSpPr>
        <p:grpSpPr>
          <a:xfrm>
            <a:off x="3898117" y="4243566"/>
            <a:ext cx="6096000" cy="1214878"/>
            <a:chOff x="1200877" y="2079439"/>
            <a:chExt cx="6096000" cy="12148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9D9931A0-BAC7-4C24-B91C-088390A0733E}"/>
                </a:ext>
              </a:extLst>
            </p:cNvPr>
            <p:cNvSpPr/>
            <p:nvPr/>
          </p:nvSpPr>
          <p:spPr>
            <a:xfrm>
              <a:off x="1200877" y="237098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xmlns="" id="{860D75DA-15B4-4898-A039-FF1D88659E06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叁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B53F818D-153F-47E5-A679-42D347507D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91291" y="606654"/>
            <a:ext cx="7468346" cy="5138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A7FB39D-6D91-498A-8C75-97ADEABFC3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44474" y="4663954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762">
        <p14:prism isContent="1" isInverted="1"/>
      </p:transition>
    </mc:Choice>
    <mc:Fallback xmlns="">
      <p:transition spd="slow" advTm="7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FDC4B16-45E7-4716-8B8F-CAE74A2800A4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642D7C0F-3CDD-4D84-AD31-975904FDD366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C1A8CDE2-AADC-4846-83D7-CABBEEBAEA56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617C6134-E011-47CE-BB4C-6B005E8FD285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标题文字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F51D18F-A807-4B24-BA89-D309E27D7F59}"/>
              </a:ext>
            </a:extLst>
          </p:cNvPr>
          <p:cNvGrpSpPr/>
          <p:nvPr/>
        </p:nvGrpSpPr>
        <p:grpSpPr>
          <a:xfrm>
            <a:off x="1200877" y="2311024"/>
            <a:ext cx="2509732" cy="2308978"/>
            <a:chOff x="1200877" y="2531166"/>
            <a:chExt cx="2509732" cy="230897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CC8C8AA1-2B47-4DC7-8C94-E1FE86357F34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F3982A79-C4DD-4A44-A541-D5FEE52252AE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D2EF3978-E6DD-46B9-87A6-6568C63A3565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34511630-6608-4EFD-ACB9-4D1218D440C9}"/>
              </a:ext>
            </a:extLst>
          </p:cNvPr>
          <p:cNvGrpSpPr/>
          <p:nvPr/>
        </p:nvGrpSpPr>
        <p:grpSpPr>
          <a:xfrm>
            <a:off x="4295259" y="2311024"/>
            <a:ext cx="2509732" cy="2308978"/>
            <a:chOff x="1200877" y="2531166"/>
            <a:chExt cx="2509732" cy="230897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F0406C2A-6256-44B6-A422-9DB1E4A08DF2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339CEA25-95BF-4DF0-93ED-D3B158BD79CB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xmlns="" id="{E10D6A03-0656-4031-B047-ECE0C9D623C1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0F8A5711-888B-406D-8ED2-6D1140307868}"/>
              </a:ext>
            </a:extLst>
          </p:cNvPr>
          <p:cNvGrpSpPr/>
          <p:nvPr/>
        </p:nvGrpSpPr>
        <p:grpSpPr>
          <a:xfrm>
            <a:off x="7389641" y="2321644"/>
            <a:ext cx="2509732" cy="2308978"/>
            <a:chOff x="1200877" y="2531166"/>
            <a:chExt cx="2509732" cy="230897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xmlns="" id="{F09B44DE-6C67-4205-A664-02DF00E44C5D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435DD5D2-7F56-4BEC-9448-D9DF207C7441}"/>
                </a:ext>
              </a:extLst>
            </p:cNvPr>
            <p:cNvSpPr/>
            <p:nvPr/>
          </p:nvSpPr>
          <p:spPr>
            <a:xfrm>
              <a:off x="1200877" y="3139614"/>
              <a:ext cx="2509732" cy="170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r>
                <a:rPr lang="zh-CN" altLang="en-US" dirty="0"/>
                <a:t/>
              </a:r>
              <a:br>
                <a:rPr lang="zh-CN" altLang="en-US" dirty="0"/>
              </a:b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溯洄从之，道阻且长。溯游从之，宛在水中央。</a:t>
              </a:r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xmlns="" id="{D4EC9CFD-0294-4BD2-BF23-A8010168AA09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BE53C25-ED62-42B7-B4F1-FF2EE8F9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4276" y="319770"/>
            <a:ext cx="3347526" cy="21625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14198F0F-436E-4301-B788-239108C9B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61">
        <p14:prism isContent="1" isInverted="1"/>
      </p:transition>
    </mc:Choice>
    <mc:Fallback xmlns="">
      <p:transition spd="slow" advTm="3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xmlns="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贰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xmlns="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E66FA4C-F5BD-4A11-8BC4-57775D78F311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标题文字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8355" y="63234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3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62">
        <p14:prism isContent="1" isInverted="1"/>
      </p:transition>
    </mc:Choice>
    <mc:Fallback xmlns="">
      <p:transition spd="slow" advTm="5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楷体"/>
        <a:cs typeface=""/>
      </a:majorFont>
      <a:minorFont>
        <a:latin typeface="Arial" panose="020F0502020204030204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1577</Words>
  <Application>Microsoft Office PowerPoint</Application>
  <PresentationFormat>自定义</PresentationFormat>
  <Paragraphs>209</Paragraphs>
  <Slides>27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Windows User</cp:lastModifiedBy>
  <cp:revision>34</cp:revision>
  <dcterms:created xsi:type="dcterms:W3CDTF">2017-08-08T13:25:21Z</dcterms:created>
  <dcterms:modified xsi:type="dcterms:W3CDTF">2021-04-09T07:43:04Z</dcterms:modified>
</cp:coreProperties>
</file>